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541" autoAdjust="0"/>
  </p:normalViewPr>
  <p:slideViewPr>
    <p:cSldViewPr>
      <p:cViewPr varScale="1">
        <p:scale>
          <a:sx n="58" d="100"/>
          <a:sy n="58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C3ABB-3595-4116-A5B3-CB56BE6242B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6DBB8-903E-4DAA-9672-D2EBFB4F17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Hay </a:t>
            </a:r>
            <a:r>
              <a:rPr lang="en-US" dirty="0" err="1" smtClean="0"/>
              <a:t>viente</a:t>
            </a:r>
            <a:r>
              <a:rPr lang="en-US" dirty="0" smtClean="0"/>
              <a:t> </a:t>
            </a:r>
            <a:r>
              <a:rPr lang="en-US" dirty="0" err="1" smtClean="0"/>
              <a:t>ocho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milliones</a:t>
            </a:r>
            <a:r>
              <a:rPr lang="en-US" baseline="0" dirty="0" smtClean="0"/>
              <a:t> personas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viven</a:t>
            </a:r>
            <a:r>
              <a:rPr lang="en-US" baseline="0" dirty="0" smtClean="0"/>
              <a:t> en Peru. </a:t>
            </a:r>
            <a:r>
              <a:rPr lang="en-US" baseline="0" dirty="0" err="1" smtClean="0"/>
              <a:t>Setenta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tres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ceinto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personas </a:t>
            </a:r>
            <a:r>
              <a:rPr lang="en-US" baseline="0" dirty="0" err="1" smtClean="0"/>
              <a:t>viven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zonas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urbanas</a:t>
            </a:r>
            <a:r>
              <a:rPr lang="en-US" baseline="0" dirty="0" smtClean="0"/>
              <a:t>. Es terrible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</a:t>
            </a:r>
            <a:r>
              <a:rPr lang="en-US" dirty="0" err="1" smtClean="0"/>
              <a:t>as</a:t>
            </a:r>
            <a:r>
              <a:rPr lang="en-US" dirty="0" smtClean="0"/>
              <a:t> de </a:t>
            </a:r>
            <a:r>
              <a:rPr lang="en-US" dirty="0" err="1" smtClean="0"/>
              <a:t>cincuenta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ciento</a:t>
            </a:r>
            <a:r>
              <a:rPr lang="en-US" baseline="0" dirty="0" smtClean="0"/>
              <a:t> de la </a:t>
            </a:r>
            <a:r>
              <a:rPr lang="en-US" baseline="0" dirty="0" err="1" smtClean="0"/>
              <a:t>poblacion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vivan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debajo</a:t>
            </a:r>
            <a:r>
              <a:rPr lang="en-US" baseline="0" dirty="0" smtClean="0"/>
              <a:t> del </a:t>
            </a:r>
            <a:r>
              <a:rPr lang="en-US" baseline="0" dirty="0" err="1" smtClean="0"/>
              <a:t>umbral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pobreza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Tambien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solo </a:t>
            </a:r>
            <a:r>
              <a:rPr lang="en-US" baseline="0" dirty="0" err="1" smtClean="0"/>
              <a:t>haya</a:t>
            </a:r>
            <a:r>
              <a:rPr lang="en-US" baseline="0" dirty="0" smtClean="0"/>
              <a:t> 10 medicos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diez</a:t>
            </a:r>
            <a:r>
              <a:rPr lang="en-US" baseline="0" dirty="0" smtClean="0"/>
              <a:t> mil personas. Y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mi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sorprendente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durante</a:t>
            </a:r>
            <a:r>
              <a:rPr lang="en-US" baseline="0" dirty="0" smtClean="0"/>
              <a:t> solo </a:t>
            </a:r>
            <a:r>
              <a:rPr lang="en-US" baseline="0" dirty="0" err="1" smtClean="0"/>
              <a:t>cincuenta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cinco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ciento</a:t>
            </a:r>
            <a:r>
              <a:rPr lang="en-US" baseline="0" dirty="0" smtClean="0"/>
              <a:t> de los </a:t>
            </a:r>
            <a:r>
              <a:rPr lang="en-US" baseline="0" dirty="0" err="1" smtClean="0"/>
              <a:t>partos</a:t>
            </a:r>
            <a:r>
              <a:rPr lang="en-US" baseline="0" dirty="0" smtClean="0"/>
              <a:t> un medico </a:t>
            </a:r>
            <a:r>
              <a:rPr lang="en-US" baseline="0" dirty="0" err="1" smtClean="0"/>
              <a:t>este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presente</a:t>
            </a:r>
            <a:r>
              <a:rPr lang="en-US" baseline="0" dirty="0" smtClean="0"/>
              <a:t>. Si no </a:t>
            </a:r>
            <a:r>
              <a:rPr lang="en-US" baseline="0" dirty="0" err="1" smtClean="0"/>
              <a:t>sabes</a:t>
            </a:r>
            <a:r>
              <a:rPr lang="en-US" baseline="0" dirty="0" smtClean="0"/>
              <a:t>, un </a:t>
            </a:r>
            <a:r>
              <a:rPr lang="en-US" baseline="0" dirty="0" err="1" smtClean="0"/>
              <a:t>parto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cuando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mujer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emberezada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tiene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bebe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6DBB8-903E-4DAA-9672-D2EBFB4F17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gobierno</a:t>
            </a:r>
            <a:r>
              <a:rPr lang="en-US" dirty="0" smtClean="0"/>
              <a:t> en Peru les </a:t>
            </a:r>
            <a:r>
              <a:rPr lang="en-US" dirty="0" err="1" smtClean="0"/>
              <a:t>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servicios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salud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todos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peruvianos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Tambien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bueno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los </a:t>
            </a:r>
            <a:r>
              <a:rPr lang="en-US" baseline="0" dirty="0" err="1" smtClean="0"/>
              <a:t>servicios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sean</a:t>
            </a:r>
            <a:r>
              <a:rPr lang="en-US" baseline="0" dirty="0" smtClean="0"/>
              <a:t> gratis. Hay </a:t>
            </a:r>
            <a:r>
              <a:rPr lang="en-US" baseline="0" dirty="0" err="1" smtClean="0"/>
              <a:t>tres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sectiones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privada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publica</a:t>
            </a:r>
            <a:r>
              <a:rPr lang="en-US" baseline="0" dirty="0" smtClean="0"/>
              <a:t>, y </a:t>
            </a:r>
            <a:r>
              <a:rPr lang="en-US" baseline="0" dirty="0" err="1" smtClean="0"/>
              <a:t>institutiones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no </a:t>
            </a:r>
            <a:r>
              <a:rPr lang="en-US" baseline="0" dirty="0" err="1" smtClean="0"/>
              <a:t>sacan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beneficios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Ademas</a:t>
            </a:r>
            <a:r>
              <a:rPr lang="en-US" baseline="0" dirty="0" smtClean="0"/>
              <a:t>, el </a:t>
            </a:r>
            <a:r>
              <a:rPr lang="en-US" baseline="0" dirty="0" err="1" smtClean="0"/>
              <a:t>gobierno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previene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trata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problemas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desnutricion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salud</a:t>
            </a:r>
            <a:r>
              <a:rPr lang="en-US" baseline="0" dirty="0" smtClean="0"/>
              <a:t> mental, y </a:t>
            </a:r>
            <a:r>
              <a:rPr lang="en-US" baseline="0" dirty="0" err="1" smtClean="0"/>
              <a:t>salud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ambiental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Pero</a:t>
            </a:r>
            <a:r>
              <a:rPr lang="en-US" baseline="0" dirty="0" smtClean="0"/>
              <a:t> hay </a:t>
            </a:r>
            <a:r>
              <a:rPr lang="en-US" baseline="0" dirty="0" err="1" smtClean="0"/>
              <a:t>algunos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problemas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esta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sistema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ejemplo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necesario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personas </a:t>
            </a:r>
            <a:r>
              <a:rPr lang="en-US" baseline="0" dirty="0" err="1" smtClean="0"/>
              <a:t>porbre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paguen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servicios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complicados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Tambien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posible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personas en </a:t>
            </a:r>
            <a:r>
              <a:rPr lang="en-US" baseline="0" dirty="0" err="1" smtClean="0"/>
              <a:t>zonas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rurales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aceso</a:t>
            </a:r>
            <a:r>
              <a:rPr lang="en-US" baseline="0" dirty="0" smtClean="0"/>
              <a:t> a los </a:t>
            </a:r>
            <a:r>
              <a:rPr lang="en-US" baseline="0" dirty="0" err="1" smtClean="0"/>
              <a:t>servicios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pero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muchas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vecese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nescentian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viajar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muchas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millas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6DBB8-903E-4DAA-9672-D2EBFB4F17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Es terrible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sesenta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siete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ciento</a:t>
            </a:r>
            <a:r>
              <a:rPr lang="en-US" baseline="0" dirty="0" smtClean="0"/>
              <a:t> de los </a:t>
            </a:r>
            <a:r>
              <a:rPr lang="en-US" baseline="0" dirty="0" err="1" smtClean="0"/>
              <a:t>ninos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zonas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rurales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sufran</a:t>
            </a:r>
            <a:r>
              <a:rPr lang="en-US" baseline="0" dirty="0" smtClean="0"/>
              <a:t> de </a:t>
            </a:r>
            <a:r>
              <a:rPr lang="en-US" dirty="0" err="1" smtClean="0"/>
              <a:t>Desnutrición</a:t>
            </a:r>
            <a:r>
              <a:rPr lang="en-US" dirty="0" smtClean="0"/>
              <a:t>. 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problema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dirty="0" err="1" smtClean="0"/>
              <a:t>muchas</a:t>
            </a:r>
            <a:r>
              <a:rPr lang="en-US" dirty="0" smtClean="0"/>
              <a:t> personas no </a:t>
            </a:r>
            <a:r>
              <a:rPr lang="en-US" dirty="0" err="1" smtClean="0"/>
              <a:t>tengan</a:t>
            </a:r>
            <a:r>
              <a:rPr lang="en-US" dirty="0" smtClean="0"/>
              <a:t> </a:t>
            </a:r>
            <a:r>
              <a:rPr lang="en-US" dirty="0" err="1" smtClean="0"/>
              <a:t>accesso</a:t>
            </a:r>
            <a:r>
              <a:rPr lang="en-US" dirty="0" smtClean="0"/>
              <a:t> a </a:t>
            </a:r>
            <a:r>
              <a:rPr lang="en-US" dirty="0" err="1" smtClean="0"/>
              <a:t>agua</a:t>
            </a:r>
            <a:r>
              <a:rPr lang="en-US" baseline="0" dirty="0" smtClean="0"/>
              <a:t> sanitaria y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familia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tenga</a:t>
            </a:r>
            <a:r>
              <a:rPr lang="en-US" baseline="0" dirty="0" smtClean="0"/>
              <a:t> aqua </a:t>
            </a:r>
            <a:r>
              <a:rPr lang="en-US" baseline="0" dirty="0" err="1" smtClean="0"/>
              <a:t>todo</a:t>
            </a:r>
            <a:r>
              <a:rPr lang="en-US" baseline="0" dirty="0" smtClean="0"/>
              <a:t> el dia.</a:t>
            </a:r>
            <a:r>
              <a:rPr lang="en-US" dirty="0" smtClean="0"/>
              <a:t> </a:t>
            </a:r>
            <a:r>
              <a:rPr lang="en-US" dirty="0" err="1" smtClean="0"/>
              <a:t>Finalmente</a:t>
            </a:r>
            <a:r>
              <a:rPr lang="en-US" dirty="0" smtClean="0"/>
              <a:t>, Lima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única</a:t>
            </a:r>
            <a:r>
              <a:rPr lang="en-US" dirty="0" smtClean="0"/>
              <a:t> ciudad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enterramiento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sanitario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basura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Otras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ciudades</a:t>
            </a:r>
            <a:r>
              <a:rPr lang="en-US" baseline="0" dirty="0" smtClean="0"/>
              <a:t> no </a:t>
            </a:r>
            <a:r>
              <a:rPr lang="en-US" baseline="0" dirty="0" err="1" smtClean="0"/>
              <a:t>tienen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lugares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basura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donde</a:t>
            </a:r>
            <a:r>
              <a:rPr lang="en-US" baseline="0" dirty="0" smtClean="0"/>
              <a:t> no </a:t>
            </a:r>
            <a:r>
              <a:rPr lang="en-US" baseline="0" dirty="0" err="1" smtClean="0"/>
              <a:t>esta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amenza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salud</a:t>
            </a:r>
            <a:r>
              <a:rPr lang="en-US" baseline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6DBB8-903E-4DAA-9672-D2EBFB4F17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C79FC2-0A11-41D3-A3D5-9F051FFEE848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0AC1D04-874C-4627-B997-6696B6861D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untrystudies.us/peru/51.htm" TargetMode="External"/><Relationship Id="rId7" Type="http://schemas.openxmlformats.org/officeDocument/2006/relationships/hyperlink" Target="http://blog.epicedits.com/2008/09/30/keep-out-sewage-contaminated-water/" TargetMode="External"/><Relationship Id="rId2" Type="http://schemas.openxmlformats.org/officeDocument/2006/relationships/hyperlink" Target="http://www.paho.org/english/sha/prflper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pensecrets.org/news/2010/03/big-labor-gave-big-support-to-healt.html" TargetMode="External"/><Relationship Id="rId5" Type="http://schemas.openxmlformats.org/officeDocument/2006/relationships/hyperlink" Target="http://www.livinginperu.com/news-7332-health-essalud-perus..." TargetMode="External"/><Relationship Id="rId4" Type="http://schemas.openxmlformats.org/officeDocument/2006/relationships/hyperlink" Target="http://www.usaid.gov/our_work/global_health/home/News/news_items/peru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Eduardo Murphy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Bienestar</a:t>
            </a:r>
            <a:r>
              <a:rPr lang="en-US" dirty="0" smtClean="0"/>
              <a:t> y </a:t>
            </a:r>
            <a:r>
              <a:rPr lang="en-US" dirty="0" err="1" smtClean="0"/>
              <a:t>Servicios</a:t>
            </a:r>
            <a:r>
              <a:rPr lang="en-US" dirty="0" smtClean="0"/>
              <a:t> de </a:t>
            </a:r>
            <a:r>
              <a:rPr lang="en-US" dirty="0" err="1" smtClean="0"/>
              <a:t>Salud</a:t>
            </a:r>
            <a:r>
              <a:rPr lang="en-US" dirty="0" smtClean="0"/>
              <a:t> en </a:t>
            </a:r>
            <a:r>
              <a:rPr lang="en-US" dirty="0" err="1" smtClean="0"/>
              <a:t>Perú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</a:t>
            </a:r>
            <a:r>
              <a:rPr lang="en-US" dirty="0" err="1" smtClean="0"/>
              <a:t>Generales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Población</a:t>
            </a:r>
            <a:r>
              <a:rPr lang="en-US" dirty="0" smtClean="0"/>
              <a:t>: 28 </a:t>
            </a:r>
            <a:r>
              <a:rPr lang="en-US" dirty="0" err="1" smtClean="0"/>
              <a:t>millión</a:t>
            </a:r>
            <a:endParaRPr lang="en-US" dirty="0" smtClean="0"/>
          </a:p>
          <a:p>
            <a:r>
              <a:rPr lang="en-US" dirty="0" smtClean="0"/>
              <a:t>73% en </a:t>
            </a:r>
            <a:r>
              <a:rPr lang="en-US" dirty="0" err="1" smtClean="0"/>
              <a:t>zonas</a:t>
            </a:r>
            <a:r>
              <a:rPr lang="en-US" dirty="0" smtClean="0"/>
              <a:t> </a:t>
            </a:r>
            <a:r>
              <a:rPr lang="en-US" dirty="0" err="1" smtClean="0"/>
              <a:t>urbanas</a:t>
            </a:r>
            <a:endParaRPr lang="en-US" dirty="0" smtClean="0"/>
          </a:p>
          <a:p>
            <a:r>
              <a:rPr lang="en-US" dirty="0" smtClean="0"/>
              <a:t>&gt;50% en </a:t>
            </a:r>
            <a:r>
              <a:rPr lang="en-US" dirty="0" err="1" smtClean="0"/>
              <a:t>pobreza</a:t>
            </a:r>
            <a:endParaRPr lang="en-US" dirty="0" smtClean="0"/>
          </a:p>
          <a:p>
            <a:r>
              <a:rPr lang="en-US" dirty="0" smtClean="0"/>
              <a:t>Esperanza de vide: 73 </a:t>
            </a:r>
            <a:r>
              <a:rPr lang="en-US" dirty="0" err="1" smtClean="0"/>
              <a:t>años</a:t>
            </a:r>
            <a:endParaRPr lang="en-US" dirty="0" smtClean="0"/>
          </a:p>
          <a:p>
            <a:r>
              <a:rPr lang="en-US" dirty="0" smtClean="0"/>
              <a:t>10 medicos </a:t>
            </a:r>
            <a:r>
              <a:rPr lang="en-US" dirty="0" err="1" smtClean="0"/>
              <a:t>por</a:t>
            </a:r>
            <a:r>
              <a:rPr lang="en-US" dirty="0" smtClean="0"/>
              <a:t> 10,000 personas</a:t>
            </a:r>
          </a:p>
          <a:p>
            <a:r>
              <a:rPr lang="en-US" dirty="0" smtClean="0"/>
              <a:t>55% de los </a:t>
            </a:r>
            <a:r>
              <a:rPr lang="en-US" dirty="0" err="1" smtClean="0"/>
              <a:t>partos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un medico</a:t>
            </a:r>
          </a:p>
        </p:txBody>
      </p:sp>
      <p:pic>
        <p:nvPicPr>
          <p:cNvPr id="5" name="Content Placeholder 4" descr="health car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181600" y="1752600"/>
            <a:ext cx="3554413" cy="355441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Servicios</a:t>
            </a:r>
            <a:r>
              <a:rPr lang="en-US" dirty="0" smtClean="0"/>
              <a:t> de </a:t>
            </a:r>
            <a:r>
              <a:rPr lang="en-US" dirty="0" err="1" smtClean="0"/>
              <a:t>Salud</a:t>
            </a:r>
            <a:r>
              <a:rPr lang="en-US" dirty="0" smtClean="0"/>
              <a:t> en </a:t>
            </a:r>
            <a:r>
              <a:rPr lang="en-US" dirty="0" err="1" smtClean="0"/>
              <a:t>Perú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Universal y gratis</a:t>
            </a:r>
          </a:p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divisiones</a:t>
            </a:r>
            <a:r>
              <a:rPr lang="en-US" dirty="0" smtClean="0"/>
              <a:t>: </a:t>
            </a:r>
            <a:r>
              <a:rPr lang="en-US" dirty="0" err="1" smtClean="0"/>
              <a:t>privada</a:t>
            </a:r>
            <a:r>
              <a:rPr lang="en-US" dirty="0" smtClean="0"/>
              <a:t>, </a:t>
            </a:r>
            <a:r>
              <a:rPr lang="en-US" dirty="0" err="1" smtClean="0"/>
              <a:t>pública</a:t>
            </a:r>
            <a:r>
              <a:rPr lang="en-US" dirty="0" smtClean="0"/>
              <a:t>, y sin </a:t>
            </a:r>
            <a:r>
              <a:rPr lang="en-US" dirty="0" err="1" smtClean="0"/>
              <a:t>beneficios</a:t>
            </a:r>
            <a:endParaRPr lang="en-US" dirty="0" smtClean="0"/>
          </a:p>
          <a:p>
            <a:r>
              <a:rPr lang="en-US" dirty="0" err="1" smtClean="0"/>
              <a:t>También</a:t>
            </a:r>
            <a:r>
              <a:rPr lang="en-US" dirty="0" smtClean="0"/>
              <a:t>, se </a:t>
            </a:r>
            <a:r>
              <a:rPr lang="en-US" dirty="0" err="1" smtClean="0"/>
              <a:t>preocupan</a:t>
            </a:r>
            <a:r>
              <a:rPr lang="en-US" dirty="0" smtClean="0"/>
              <a:t>: </a:t>
            </a:r>
            <a:r>
              <a:rPr lang="en-US" dirty="0" err="1" smtClean="0"/>
              <a:t>desnutrición</a:t>
            </a:r>
            <a:r>
              <a:rPr lang="en-US" dirty="0" smtClean="0"/>
              <a:t>, </a:t>
            </a:r>
            <a:r>
              <a:rPr lang="en-US" dirty="0" err="1" smtClean="0"/>
              <a:t>salud</a:t>
            </a:r>
            <a:r>
              <a:rPr lang="en-US" dirty="0" smtClean="0"/>
              <a:t> mental, y </a:t>
            </a:r>
            <a:r>
              <a:rPr lang="en-US" dirty="0" err="1" smtClean="0"/>
              <a:t>salud</a:t>
            </a:r>
            <a:r>
              <a:rPr lang="en-US" dirty="0" smtClean="0"/>
              <a:t> </a:t>
            </a:r>
            <a:r>
              <a:rPr lang="en-US" dirty="0" err="1" smtClean="0"/>
              <a:t>ambiental</a:t>
            </a:r>
            <a:endParaRPr lang="en-US" dirty="0" smtClean="0"/>
          </a:p>
          <a:p>
            <a:r>
              <a:rPr lang="en-US" dirty="0" smtClean="0"/>
              <a:t>Problems con el </a:t>
            </a:r>
            <a:r>
              <a:rPr lang="en-US" dirty="0" err="1" smtClean="0"/>
              <a:t>sistema</a:t>
            </a:r>
            <a:endParaRPr lang="en-US" dirty="0" smtClean="0"/>
          </a:p>
          <a:p>
            <a:pPr lvl="1"/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los </a:t>
            </a:r>
            <a:r>
              <a:rPr lang="en-US" dirty="0" err="1" smtClean="0"/>
              <a:t>pobres</a:t>
            </a:r>
            <a:endParaRPr lang="en-US" dirty="0" smtClean="0"/>
          </a:p>
          <a:p>
            <a:pPr lvl="1"/>
            <a:r>
              <a:rPr lang="en-US" dirty="0" err="1" smtClean="0"/>
              <a:t>Recursos</a:t>
            </a:r>
            <a:r>
              <a:rPr lang="en-US" dirty="0" smtClean="0"/>
              <a:t> en </a:t>
            </a:r>
            <a:r>
              <a:rPr lang="en-US" dirty="0" err="1" smtClean="0"/>
              <a:t>zonas</a:t>
            </a:r>
            <a:r>
              <a:rPr lang="en-US" dirty="0" smtClean="0"/>
              <a:t> </a:t>
            </a:r>
            <a:r>
              <a:rPr lang="en-US" dirty="0" err="1" smtClean="0"/>
              <a:t>rurales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Desnutrición</a:t>
            </a:r>
            <a:r>
              <a:rPr lang="en-US" dirty="0" smtClean="0"/>
              <a:t>, 67</a:t>
            </a:r>
            <a:r>
              <a:rPr lang="en-US" dirty="0" smtClean="0"/>
              <a:t>% </a:t>
            </a:r>
            <a:r>
              <a:rPr lang="en-US" dirty="0" smtClean="0"/>
              <a:t>de </a:t>
            </a:r>
            <a:r>
              <a:rPr lang="en-US" dirty="0" err="1" smtClean="0"/>
              <a:t>niños</a:t>
            </a:r>
            <a:r>
              <a:rPr lang="en-US" dirty="0" smtClean="0"/>
              <a:t> </a:t>
            </a:r>
            <a:r>
              <a:rPr lang="en-US" dirty="0" smtClean="0"/>
              <a:t>en </a:t>
            </a:r>
            <a:r>
              <a:rPr lang="en-US" dirty="0" err="1" smtClean="0"/>
              <a:t>zonas</a:t>
            </a:r>
            <a:r>
              <a:rPr lang="en-US" dirty="0" smtClean="0"/>
              <a:t> </a:t>
            </a:r>
            <a:r>
              <a:rPr lang="en-US" dirty="0" err="1" smtClean="0"/>
              <a:t>rurales</a:t>
            </a:r>
            <a:endParaRPr lang="en-US" dirty="0" smtClean="0"/>
          </a:p>
          <a:p>
            <a:r>
              <a:rPr lang="en-US" dirty="0" smtClean="0"/>
              <a:t>Agua </a:t>
            </a:r>
            <a:r>
              <a:rPr lang="en-US" dirty="0" err="1" smtClean="0"/>
              <a:t>contaminada</a:t>
            </a:r>
            <a:endParaRPr lang="en-US" dirty="0" smtClean="0"/>
          </a:p>
          <a:p>
            <a:r>
              <a:rPr lang="en-US" dirty="0" err="1" smtClean="0"/>
              <a:t>Solamente</a:t>
            </a:r>
            <a:r>
              <a:rPr lang="en-US" dirty="0" smtClean="0"/>
              <a:t> </a:t>
            </a:r>
            <a:r>
              <a:rPr lang="en-US" dirty="0" smtClean="0"/>
              <a:t>8</a:t>
            </a:r>
            <a:r>
              <a:rPr lang="en-US" dirty="0" smtClean="0"/>
              <a:t>% </a:t>
            </a:r>
            <a:r>
              <a:rPr lang="en-US" dirty="0" smtClean="0"/>
              <a:t>de la </a:t>
            </a:r>
            <a:r>
              <a:rPr lang="en-US" dirty="0" err="1" smtClean="0"/>
              <a:t>población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agua</a:t>
            </a:r>
            <a:r>
              <a:rPr lang="en-US" dirty="0" smtClean="0"/>
              <a:t> 24/7</a:t>
            </a:r>
            <a:endParaRPr lang="en-US" dirty="0" smtClean="0"/>
          </a:p>
          <a:p>
            <a:r>
              <a:rPr lang="en-US" dirty="0" smtClean="0"/>
              <a:t>No hay </a:t>
            </a:r>
            <a:r>
              <a:rPr lang="en-US" dirty="0" err="1" smtClean="0"/>
              <a:t>bastante</a:t>
            </a:r>
            <a:r>
              <a:rPr lang="en-US" dirty="0" smtClean="0"/>
              <a:t> </a:t>
            </a:r>
            <a:r>
              <a:rPr lang="en-US" dirty="0" err="1" smtClean="0"/>
              <a:t>enterramientos</a:t>
            </a:r>
            <a:endParaRPr lang="en-US" dirty="0" smtClean="0"/>
          </a:p>
        </p:txBody>
      </p:sp>
      <p:pic>
        <p:nvPicPr>
          <p:cNvPr id="5" name="Content Placeholder 4" descr="sewage-contaminated-water-50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2133600"/>
            <a:ext cx="4233333" cy="28956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http://www.paho.org/english/sha/prflper.htm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http://countrystudies.us/peru/51.htm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http://www.usaid.gov/our_work/global_health/home/News/news_items/peru1.html</a:t>
            </a:r>
            <a:endParaRPr lang="en-US" dirty="0">
              <a:hlinkClick r:id="rId4"/>
            </a:endParaRPr>
          </a:p>
          <a:p>
            <a:r>
              <a:rPr lang="en-US" dirty="0" smtClean="0">
                <a:hlinkClick r:id="rId5"/>
              </a:rPr>
              <a:t>http://www.livinginperu.com/news-7332-health-essalud-perus</a:t>
            </a:r>
            <a:r>
              <a:rPr lang="en-US" dirty="0" smtClean="0">
                <a:hlinkClick r:id="rId5"/>
              </a:rPr>
              <a:t>...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www.opensecrets.org/news/2010/03/big-labor-gave-big-support-to-healt.html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http://blog.epicedits.com/2008/09/30/keep-out-sewage-contaminated-water/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117</TotalTime>
  <Words>410</Words>
  <Application>Microsoft Office PowerPoint</Application>
  <PresentationFormat>On-screen Show (4:3)</PresentationFormat>
  <Paragraphs>34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Bienestar y Servicios de Salud en Perú</vt:lpstr>
      <vt:lpstr>Statistics Generales</vt:lpstr>
      <vt:lpstr>Servicios de Salud en Perú</vt:lpstr>
      <vt:lpstr>Problemas</vt:lpstr>
      <vt:lpstr>Bibliography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Sistima de Salud en Perú</dc:title>
  <dc:creator>emurphy</dc:creator>
  <cp:lastModifiedBy>emurphy</cp:lastModifiedBy>
  <cp:revision>13</cp:revision>
  <dcterms:created xsi:type="dcterms:W3CDTF">2011-02-04T09:18:03Z</dcterms:created>
  <dcterms:modified xsi:type="dcterms:W3CDTF">2011-02-04T18:21:34Z</dcterms:modified>
</cp:coreProperties>
</file>